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5" r:id="rId3"/>
    <p:sldId id="325" r:id="rId4"/>
    <p:sldId id="326" r:id="rId5"/>
    <p:sldId id="330" r:id="rId6"/>
    <p:sldId id="331" r:id="rId7"/>
    <p:sldId id="336" r:id="rId8"/>
    <p:sldId id="328" r:id="rId9"/>
    <p:sldId id="327" r:id="rId10"/>
    <p:sldId id="309" r:id="rId11"/>
    <p:sldId id="310" r:id="rId12"/>
    <p:sldId id="329" r:id="rId13"/>
    <p:sldId id="311" r:id="rId14"/>
    <p:sldId id="312" r:id="rId15"/>
    <p:sldId id="313" r:id="rId16"/>
    <p:sldId id="314" r:id="rId17"/>
    <p:sldId id="258" r:id="rId18"/>
    <p:sldId id="337" r:id="rId19"/>
    <p:sldId id="338" r:id="rId20"/>
    <p:sldId id="305" r:id="rId21"/>
    <p:sldId id="307" r:id="rId22"/>
    <p:sldId id="308" r:id="rId23"/>
    <p:sldId id="306" r:id="rId24"/>
    <p:sldId id="259" r:id="rId25"/>
    <p:sldId id="260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302" r:id="rId43"/>
    <p:sldId id="339" r:id="rId44"/>
    <p:sldId id="303" r:id="rId45"/>
    <p:sldId id="304" r:id="rId46"/>
    <p:sldId id="340" r:id="rId47"/>
    <p:sldId id="269" r:id="rId48"/>
    <p:sldId id="270" r:id="rId49"/>
    <p:sldId id="271" r:id="rId50"/>
    <p:sldId id="272" r:id="rId51"/>
    <p:sldId id="273" r:id="rId52"/>
    <p:sldId id="274" r:id="rId53"/>
    <p:sldId id="276" r:id="rId54"/>
    <p:sldId id="277" r:id="rId55"/>
    <p:sldId id="278" r:id="rId56"/>
    <p:sldId id="279" r:id="rId57"/>
    <p:sldId id="283" r:id="rId58"/>
    <p:sldId id="284" r:id="rId59"/>
    <p:sldId id="285" r:id="rId60"/>
    <p:sldId id="280" r:id="rId61"/>
    <p:sldId id="286" r:id="rId62"/>
    <p:sldId id="287" r:id="rId63"/>
    <p:sldId id="288" r:id="rId64"/>
    <p:sldId id="290" r:id="rId65"/>
    <p:sldId id="289" r:id="rId66"/>
    <p:sldId id="291" r:id="rId67"/>
    <p:sldId id="292" r:id="rId68"/>
    <p:sldId id="293" r:id="rId69"/>
    <p:sldId id="323" r:id="rId70"/>
    <p:sldId id="294" r:id="rId71"/>
    <p:sldId id="281" r:id="rId72"/>
    <p:sldId id="295" r:id="rId73"/>
    <p:sldId id="296" r:id="rId74"/>
    <p:sldId id="297" r:id="rId75"/>
    <p:sldId id="298" r:id="rId76"/>
    <p:sldId id="299" r:id="rId77"/>
    <p:sldId id="300" r:id="rId78"/>
    <p:sldId id="301" r:id="rId79"/>
    <p:sldId id="332" r:id="rId80"/>
    <p:sldId id="333" r:id="rId81"/>
    <p:sldId id="334" r:id="rId82"/>
    <p:sldId id="282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" d="100"/>
          <a:sy n="10" d="100"/>
        </p:scale>
        <p:origin x="-153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k-KZ" dirty="0" smtClean="0"/>
              <a:t>Тәрбие жұмысы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k-KZ" b="1" dirty="0" smtClean="0"/>
              <a:t>2022-2023 оқу жылы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5500694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12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2022\Desktop\Новая папка (2)\IMG-20221020-WA0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2022\Desktop\Новая папка (2)\IMG-20221022-WA0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022\Desktop\IMG_20220923_201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43050"/>
            <a:ext cx="3571900" cy="4000528"/>
          </a:xfrm>
          <a:prstGeom prst="rect">
            <a:avLst/>
          </a:prstGeom>
          <a:noFill/>
        </p:spPr>
      </p:pic>
      <p:pic>
        <p:nvPicPr>
          <p:cNvPr id="4" name="Picture 2" descr="C:\Users\2022\Desktop\IMG-20220923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643050"/>
            <a:ext cx="3929058" cy="3971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0"/>
            <a:ext cx="899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10972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10900" cy="825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022\Desktop\IMG-20221112-WA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2022\Desktop\IMG-20220901-WA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14554"/>
            <a:ext cx="2214578" cy="3429024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14488"/>
            <a:ext cx="292892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3" y="1"/>
            <a:ext cx="6143669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2022\Desktop\Новая папка (2)\IMG-20221028-WA0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3238" y="-4186238"/>
            <a:ext cx="15230476" cy="1523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2022\Desktop\Новая папка (2)\IMG-20221109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72" y="0"/>
            <a:ext cx="8048628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2022\Desktop\Новая папка (2)\IMG-20221111-WA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2022\Desktop\IMG-20220901-WA0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2022\Desktop\Новая папка (2)\IMG-20221111-WA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2022\Desktop\Новая папка (2)\IMG-20221111-WA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3238" y="-4186238"/>
            <a:ext cx="15230476" cy="1523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2022\Desktop\Новая папка (2)\IMG-20221112-WA0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505075"/>
            <a:ext cx="12192000" cy="1186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2022\Desktop\Новая папка (2)\IMG-20221112-WA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2022\Desktop\IMG-20221027-WA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2022\Desktop\IMG-20221022-WA0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022\Desktop\IMG-20221112-WA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2022\Desktop\IMG-20221022-WA00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022\Desktop\IMG-20220927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022\Desktop\IMG-20220901-WA0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022\Desktop\IMG-20220905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2022\Desktop\IMG-20221019-WA0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022\Desktop\IMG-20221109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7"/>
            <a:ext cx="5214942" cy="51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10972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2022\Desktop\IMG-20220427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2022\Desktop\IMG-20221112-WA00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53496" y="1600200"/>
            <a:ext cx="4837008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2022\Desktop\IMG-20221027-WA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2022\Desktop\IMG-20220921-WA00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2022\Desktop\IMG-20221014-WA00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2022\Desktop\IMG-20220927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2022\Desktop\IMG-20220915-WA00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2022\Desktop\IMG-20221111-WA0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2022\Desktop\IMG-20221007-WA00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71929" y="1600200"/>
            <a:ext cx="7600141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2022\Desktop\IMG-20221026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2022\Desktop\IMG-20221006-WA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2022\Desktop\IMG-20220923-WA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2022\Desktop\IMG-20220923-WA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2022\Desktop\IMG-20221104-WA0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2022\Desktop\IMG-20221026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2022\Desktop\IMG-20221013-WA0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342900"/>
            <a:ext cx="109728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2022\Desktop\IMG-20221006-WA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2022\Desktop\IMG-20221013-WA0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6700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2022\Desktop\IMG-20220928-WA0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2022\Desktop\IMG-20221013-WA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6700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2022\Desktop\IMG-20221020-WA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0" y="-3429000"/>
            <a:ext cx="13716000" cy="1371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2022\Desktop\IMG-20220901-WA0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46" y="1"/>
            <a:ext cx="879635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2022\Desktop\IMG-20220915-WA0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2022\Desktop\IMG-20221027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188" y="-1500188"/>
            <a:ext cx="9858376" cy="985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2022\Desktop\IMG-20221022-WA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342900"/>
            <a:ext cx="109728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2022\Desktop\IMG-20220928-WA0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14475"/>
            <a:ext cx="6858000" cy="382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2022\Desktop\IMG-20221017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0" y="-3429000"/>
            <a:ext cx="13716000" cy="1371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2022\Desktop\IMG-20220928-WA0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233488"/>
            <a:ext cx="9753600" cy="439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2022\Desktop\IMG_20220520_225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781050"/>
            <a:ext cx="15240000" cy="842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2022\Desktop\IMG-20220901-WA0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667000"/>
            <a:ext cx="12192000" cy="12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2022\Desktop\IMG-20220921-WA0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2022\Desktop\IMG-20220923-WA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16" y="0"/>
            <a:ext cx="8905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2022\Desktop\IMG-20221013-WA0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342900"/>
            <a:ext cx="109728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2022\Desktop\IMG-20220928-WA01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101999"/>
            <a:ext cx="8229600" cy="475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1537</TotalTime>
  <Words>5</Words>
  <PresentationFormat>Экран (4:3)</PresentationFormat>
  <Paragraphs>2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Апекс</vt:lpstr>
      <vt:lpstr>Тәрбие жұмысы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Тәрбие жұмысы </dc:title>
  <dc:creator>2022</dc:creator>
  <cp:lastModifiedBy>2022</cp:lastModifiedBy>
  <cp:revision>25</cp:revision>
  <dcterms:created xsi:type="dcterms:W3CDTF">2022-11-13T16:45:17Z</dcterms:created>
  <dcterms:modified xsi:type="dcterms:W3CDTF">2022-11-15T15:19:17Z</dcterms:modified>
</cp:coreProperties>
</file>